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CCC9D-81C1-4026-B0FF-24F6B64D8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808" y="2268786"/>
            <a:ext cx="5518066" cy="2268559"/>
          </a:xfrm>
        </p:spPr>
        <p:txBody>
          <a:bodyPr/>
          <a:lstStyle/>
          <a:p>
            <a:r>
              <a:rPr lang="en-US" dirty="0"/>
              <a:t>HP Elite Dragonfly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C0F849-77AE-4704-AA8A-CADAD2AC7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4537345"/>
            <a:ext cx="5357600" cy="1160213"/>
          </a:xfrm>
        </p:spPr>
        <p:txBody>
          <a:bodyPr/>
          <a:lstStyle/>
          <a:p>
            <a:r>
              <a:rPr lang="en-US" dirty="0"/>
              <a:t>Luis Gonzaga Lara Gutiérrez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5F3E2E-ADE9-4185-927E-B5C3ABC2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344" y="0"/>
            <a:ext cx="3222594" cy="3222594"/>
          </a:xfrm>
          <a:prstGeom prst="rect">
            <a:avLst/>
          </a:prstGeom>
        </p:spPr>
      </p:pic>
      <p:pic>
        <p:nvPicPr>
          <p:cNvPr id="5" name="Marcador de contenido 4" descr="Imagen que contiene electrónica, computadora, tabla&#10;&#10;Descripción generada automáticamente">
            <a:extLst>
              <a:ext uri="{FF2B5EF4-FFF2-40B4-BE49-F238E27FC236}">
                <a16:creationId xmlns:a16="http://schemas.microsoft.com/office/drawing/2014/main" id="{8391C94B-5507-4889-B0DA-782C5619B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344" y="4265744"/>
            <a:ext cx="3214138" cy="240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82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7E8D5-C16B-46B0-BBD8-E75EA097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419" sz="5400" dirty="0"/>
              <a:t>SENSORES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C756D9-E702-4BDA-BFC0-4C27E2E99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50" t="38834" r="8834" b="10681"/>
          <a:stretch/>
        </p:blipFill>
        <p:spPr>
          <a:xfrm>
            <a:off x="1012053" y="1697855"/>
            <a:ext cx="5083947" cy="5190414"/>
          </a:xfrm>
          <a:prstGeom prst="rect">
            <a:avLst/>
          </a:prstGeom>
        </p:spPr>
      </p:pic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96E11B8-4DC1-492D-A482-7335D905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7855"/>
            <a:ext cx="5290932" cy="2962922"/>
          </a:xfrm>
          <a:prstGeom prst="rect">
            <a:avLst/>
          </a:prstGeom>
        </p:spPr>
      </p:pic>
      <p:pic>
        <p:nvPicPr>
          <p:cNvPr id="8" name="Imagen 7" descr="Imagen que contiene objeto, reloj, grande, agua&#10;&#10;Descripción generada automáticamente">
            <a:extLst>
              <a:ext uri="{FF2B5EF4-FFF2-40B4-BE49-F238E27FC236}">
                <a16:creationId xmlns:a16="http://schemas.microsoft.com/office/drawing/2014/main" id="{A0C18093-AC9B-4CC6-8605-2F0C7568B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903" y="4660777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2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8DF15-9A37-4EA6-AADB-50DA91F6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419" sz="5400" dirty="0"/>
              <a:t>DEMÁS FEATURES</a:t>
            </a:r>
            <a:endParaRPr lang="en-US" sz="5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962756-62FC-4C1E-B389-C8B4119C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8" t="29923" r="18519" b="23107"/>
          <a:stretch/>
        </p:blipFill>
        <p:spPr>
          <a:xfrm>
            <a:off x="1051307" y="1570859"/>
            <a:ext cx="5539666" cy="2326437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113F48DD-5E22-4D40-95B6-AA2E529F0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73" y="4427813"/>
            <a:ext cx="4763660" cy="2421247"/>
          </a:xfrm>
          <a:prstGeom prst="rect">
            <a:avLst/>
          </a:prstGeom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16AA950-16E3-4E3D-B1E4-7B2F93A2D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41" y="3917354"/>
            <a:ext cx="5539666" cy="29317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F93B306-E850-4A56-BF2A-C51CECE27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973" y="1550801"/>
            <a:ext cx="4763660" cy="28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70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2E86E-1E31-4678-BEDD-5C9CC58F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419" sz="5400" dirty="0"/>
              <a:t>CONCLUSIONES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83CBE3-6931-4F11-9DC9-CABADABAE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3" t="43535" r="10873" b="5113"/>
          <a:stretch/>
        </p:blipFill>
        <p:spPr>
          <a:xfrm>
            <a:off x="1056441" y="4611760"/>
            <a:ext cx="6090083" cy="2220521"/>
          </a:xfrm>
          <a:prstGeom prst="rect">
            <a:avLst/>
          </a:prstGeom>
        </p:spPr>
      </p:pic>
      <p:pic>
        <p:nvPicPr>
          <p:cNvPr id="6" name="Imagen 5" descr="Una pantalla de un computador&#10;&#10;Descripción generada automáticamente">
            <a:extLst>
              <a:ext uri="{FF2B5EF4-FFF2-40B4-BE49-F238E27FC236}">
                <a16:creationId xmlns:a16="http://schemas.microsoft.com/office/drawing/2014/main" id="{3DBFB6E2-BF1D-4B3E-8CCE-953CB7D4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524" y="1727359"/>
            <a:ext cx="4239507" cy="23741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C67C6FD-A317-4455-9370-3193672AF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526" y="4101483"/>
            <a:ext cx="4239505" cy="2374123"/>
          </a:xfrm>
          <a:prstGeom prst="rect">
            <a:avLst/>
          </a:prstGeom>
        </p:spPr>
      </p:pic>
      <p:pic>
        <p:nvPicPr>
          <p:cNvPr id="10" name="Imagen 9" descr="Imagen que contiene dibujo, firmar&#10;&#10;Descripción generada automáticamente">
            <a:extLst>
              <a:ext uri="{FF2B5EF4-FFF2-40B4-BE49-F238E27FC236}">
                <a16:creationId xmlns:a16="http://schemas.microsoft.com/office/drawing/2014/main" id="{53AD4662-28A9-4383-A0F6-998F4025B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179" y="1586298"/>
            <a:ext cx="3071998" cy="30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95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8CAAE-E829-4A29-B459-E2B99A20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Breve Historia de HP</a:t>
            </a:r>
          </a:p>
        </p:txBody>
      </p:sp>
      <p:pic>
        <p:nvPicPr>
          <p:cNvPr id="7" name="Imagen 6" descr="Imagen que contiene electrónica, altavoz, horno&#10;&#10;Descripción generada automáticamente">
            <a:extLst>
              <a:ext uri="{FF2B5EF4-FFF2-40B4-BE49-F238E27FC236}">
                <a16:creationId xmlns:a16="http://schemas.microsoft.com/office/drawing/2014/main" id="{FB950F3D-C407-423F-93FC-B9110078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92" y="3687295"/>
            <a:ext cx="4116705" cy="3083555"/>
          </a:xfrm>
          <a:prstGeom prst="rect">
            <a:avLst/>
          </a:prstGeom>
        </p:spPr>
      </p:pic>
      <p:pic>
        <p:nvPicPr>
          <p:cNvPr id="11" name="Imagen 10" descr="Imagen que contiene electrónica, impresora&#10;&#10;Descripción generada automáticamente">
            <a:extLst>
              <a:ext uri="{FF2B5EF4-FFF2-40B4-BE49-F238E27FC236}">
                <a16:creationId xmlns:a16="http://schemas.microsoft.com/office/drawing/2014/main" id="{CACCEA40-8DCF-4CA7-A431-9FBF298D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44" y="3686514"/>
            <a:ext cx="2876550" cy="1590675"/>
          </a:xfrm>
          <a:prstGeom prst="rect">
            <a:avLst/>
          </a:prstGeom>
        </p:spPr>
      </p:pic>
      <p:pic>
        <p:nvPicPr>
          <p:cNvPr id="15" name="Imagen 1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13F32C5-8052-4DAE-84A8-E3D5C923C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032" y="1830405"/>
            <a:ext cx="4363168" cy="1823226"/>
          </a:xfrm>
          <a:prstGeom prst="rect">
            <a:avLst/>
          </a:prstGeom>
        </p:spPr>
      </p:pic>
      <p:pic>
        <p:nvPicPr>
          <p:cNvPr id="13" name="Imagen 1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7A3FF65-72B8-40C5-B0E8-383A173A1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607" y="5129204"/>
            <a:ext cx="1728796" cy="1728796"/>
          </a:xfrm>
          <a:prstGeom prst="rect">
            <a:avLst/>
          </a:prstGeom>
        </p:spPr>
      </p:pic>
      <p:pic>
        <p:nvPicPr>
          <p:cNvPr id="19" name="Imagen 18" descr="Imagen que contiene exterior, edificio, parado, casa&#10;&#10;Descripción generada automáticamente">
            <a:extLst>
              <a:ext uri="{FF2B5EF4-FFF2-40B4-BE49-F238E27FC236}">
                <a16:creationId xmlns:a16="http://schemas.microsoft.com/office/drawing/2014/main" id="{0095DC85-AF51-4725-AC02-C30B8BA42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92" y="1493939"/>
            <a:ext cx="3068040" cy="2557091"/>
          </a:xfrm>
          <a:prstGeom prst="rect">
            <a:avLst/>
          </a:prstGeom>
        </p:spPr>
      </p:pic>
      <p:pic>
        <p:nvPicPr>
          <p:cNvPr id="9" name="Imagen 8" descr="Imagen que contiene texto, tabla, agua, pájaro&#10;&#10;Descripción generada automáticamente">
            <a:extLst>
              <a:ext uri="{FF2B5EF4-FFF2-40B4-BE49-F238E27FC236}">
                <a16:creationId xmlns:a16="http://schemas.microsoft.com/office/drawing/2014/main" id="{67E93B05-BEAB-46B2-A8CB-9FC04C109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7240" y="1797522"/>
            <a:ext cx="3200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0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66100-88D7-4525-90AC-AECA6AB0C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MATERIALES</a:t>
            </a:r>
          </a:p>
        </p:txBody>
      </p:sp>
      <p:pic>
        <p:nvPicPr>
          <p:cNvPr id="6" name="Imagen 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40505F66-6B1C-4620-87AD-EDB1445B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69" y="3080551"/>
            <a:ext cx="4304888" cy="3766778"/>
          </a:xfrm>
          <a:prstGeom prst="rect">
            <a:avLst/>
          </a:prstGeom>
        </p:spPr>
      </p:pic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79280CD-83C8-471A-B15D-247A18925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337" t="24383" r="11709" b="50299"/>
          <a:stretch/>
        </p:blipFill>
        <p:spPr>
          <a:xfrm>
            <a:off x="1039469" y="1562469"/>
            <a:ext cx="10113062" cy="1518082"/>
          </a:xfrm>
          <a:prstGeom prst="rect">
            <a:avLst/>
          </a:prstGeom>
        </p:spPr>
      </p:pic>
      <p:pic>
        <p:nvPicPr>
          <p:cNvPr id="10" name="Imagen 9" descr="Imagen que contiene exterior, pasto, alimentos, grande&#10;&#10;Descripción generada automáticamente">
            <a:extLst>
              <a:ext uri="{FF2B5EF4-FFF2-40B4-BE49-F238E27FC236}">
                <a16:creationId xmlns:a16="http://schemas.microsoft.com/office/drawing/2014/main" id="{A72E0B5A-7D12-4080-A0C7-59FB5EBEF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307" y="2967718"/>
            <a:ext cx="5814874" cy="38796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91952C6-2269-48B2-9006-E60C87BD5C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1" t="22938" r="3155" b="4569"/>
          <a:stretch/>
        </p:blipFill>
        <p:spPr>
          <a:xfrm>
            <a:off x="6991610" y="5072470"/>
            <a:ext cx="4160921" cy="17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2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A320E-86FD-4CB2-A918-68BB9D2B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TAMAÑO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B80E7F-980B-4983-8D78-B6240716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58A474-9989-4DC8-B3FD-07BCB143C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4" t="23301" r="10801" b="7443"/>
          <a:stretch/>
        </p:blipFill>
        <p:spPr>
          <a:xfrm>
            <a:off x="1180730" y="1597980"/>
            <a:ext cx="9694416" cy="47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7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26EC5-A011-40B3-8F52-9F6A559A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/>
              <a:t>CONECTIVIDAD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522B9A-C190-4610-A0BB-3AB7CAD5D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9" t="39741" r="6286" b="9515"/>
          <a:stretch/>
        </p:blipFill>
        <p:spPr>
          <a:xfrm>
            <a:off x="1020932" y="3710440"/>
            <a:ext cx="10360241" cy="3147560"/>
          </a:xfrm>
          <a:prstGeom prst="rect">
            <a:avLst/>
          </a:prstGeom>
        </p:spPr>
      </p:pic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630C717-025E-444A-BFB5-07C525D0F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94"/>
          <a:stretch/>
        </p:blipFill>
        <p:spPr>
          <a:xfrm>
            <a:off x="1018266" y="2316091"/>
            <a:ext cx="3187084" cy="1394349"/>
          </a:xfrm>
          <a:prstGeom prst="rect">
            <a:avLst/>
          </a:prstGeom>
        </p:spPr>
      </p:pic>
      <p:pic>
        <p:nvPicPr>
          <p:cNvPr id="6" name="Marcador de contenido 5" descr="Imagen que contiene agua&#10;&#10;Descripción generada automáticamente">
            <a:extLst>
              <a:ext uri="{FF2B5EF4-FFF2-40B4-BE49-F238E27FC236}">
                <a16:creationId xmlns:a16="http://schemas.microsoft.com/office/drawing/2014/main" id="{FE1B2C9C-221C-40EA-A2B6-3A9DDC1DF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90973" y="2052287"/>
            <a:ext cx="4790200" cy="2454694"/>
          </a:xfrm>
        </p:spPr>
      </p:pic>
      <p:pic>
        <p:nvPicPr>
          <p:cNvPr id="12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79542E0-EE75-4F40-9801-E32A8BF3B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473" y="211024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B72E8-485D-41C2-8850-3720E810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PANTALLAS</a:t>
            </a:r>
          </a:p>
        </p:txBody>
      </p:sp>
      <p:pic>
        <p:nvPicPr>
          <p:cNvPr id="6" name="Imagen 5" descr="Imagen que contiene agua, espejo, reflejo, perro&#10;&#10;Descripción generada automáticamente">
            <a:extLst>
              <a:ext uri="{FF2B5EF4-FFF2-40B4-BE49-F238E27FC236}">
                <a16:creationId xmlns:a16="http://schemas.microsoft.com/office/drawing/2014/main" id="{500AA1E5-088E-434E-9BB1-B267DE87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52"/>
          <a:stretch/>
        </p:blipFill>
        <p:spPr>
          <a:xfrm>
            <a:off x="4536489" y="2121887"/>
            <a:ext cx="1559511" cy="2945484"/>
          </a:xfrm>
          <a:prstGeom prst="rect">
            <a:avLst/>
          </a:prstGeom>
        </p:spPr>
      </p:pic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06C24EC-DB13-47C7-A76F-C7777918C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573" t="32155" r="36693" b="17430"/>
          <a:stretch/>
        </p:blipFill>
        <p:spPr>
          <a:xfrm>
            <a:off x="6178858" y="1495261"/>
            <a:ext cx="5195814" cy="5312833"/>
          </a:xfrm>
          <a:prstGeom prst="rect">
            <a:avLst/>
          </a:prstGeom>
        </p:spPr>
      </p:pic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43C12CE5-DC46-4D00-BFB8-18116336F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19" y="5067371"/>
            <a:ext cx="3391813" cy="1772496"/>
          </a:xfrm>
          <a:prstGeom prst="rect">
            <a:avLst/>
          </a:prstGeom>
        </p:spPr>
      </p:pic>
      <p:pic>
        <p:nvPicPr>
          <p:cNvPr id="10" name="Imagen 9" descr="Imagen que contiene electrónica, computadora&#10;&#10;Descripción generada automáticamente">
            <a:extLst>
              <a:ext uri="{FF2B5EF4-FFF2-40B4-BE49-F238E27FC236}">
                <a16:creationId xmlns:a16="http://schemas.microsoft.com/office/drawing/2014/main" id="{67F7B181-7C08-4982-A221-5A3C6AFEA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819" y="2281561"/>
            <a:ext cx="3360596" cy="26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0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2305E-BC0B-477D-8A39-C859EE89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/>
              <a:t>PROCESAMIENTO</a:t>
            </a:r>
            <a:endParaRPr lang="en-US" dirty="0"/>
          </a:p>
        </p:txBody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ED40811-26B3-4A6F-9910-25D770068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38"/>
          <a:stretch/>
        </p:blipFill>
        <p:spPr>
          <a:xfrm>
            <a:off x="5212792" y="1664307"/>
            <a:ext cx="6134469" cy="5193693"/>
          </a:xfrm>
          <a:prstGeom prst="rect">
            <a:avLst/>
          </a:prstGeom>
        </p:spPr>
      </p:pic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FA821A7-7EC7-4CBC-AE38-372BC42C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05" y="1639632"/>
            <a:ext cx="5781767" cy="32377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3593B63-CEDF-41BA-87A3-EA4E0ED02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06" y="4877420"/>
            <a:ext cx="4185386" cy="19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5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488CA-467D-4D4F-9539-4A922ECC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CÁMARAS</a:t>
            </a:r>
            <a:endParaRPr lang="en-US" sz="6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45CF98-30E7-44AE-8720-554EBAA95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1" t="26149" r="64248" b="22589"/>
          <a:stretch/>
        </p:blipFill>
        <p:spPr>
          <a:xfrm>
            <a:off x="3906174" y="1686200"/>
            <a:ext cx="4705165" cy="485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ABB43-946E-4DF3-8C9F-6AAE0A12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/>
              <a:t>ENERGÍA</a:t>
            </a:r>
            <a:endParaRPr lang="en-US" dirty="0"/>
          </a:p>
        </p:txBody>
      </p:sp>
      <p:pic>
        <p:nvPicPr>
          <p:cNvPr id="5" name="Imagen 4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9821C841-09A4-4164-89F4-4CC875C4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973" y="2539200"/>
            <a:ext cx="4805425" cy="4318800"/>
          </a:xfrm>
          <a:prstGeom prst="rect">
            <a:avLst/>
          </a:prstGeom>
        </p:spPr>
      </p:pic>
      <p:pic>
        <p:nvPicPr>
          <p:cNvPr id="7" name="Imagen 6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47FC52DB-2C98-4A41-AC30-94428AC9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29" y="1731143"/>
            <a:ext cx="5596106" cy="31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5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584</TotalTime>
  <Words>22</Words>
  <Application>Microsoft Office PowerPoint</Application>
  <PresentationFormat>Panorámica</PresentationFormat>
  <Paragraphs>13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MS Shell Dlg 2</vt:lpstr>
      <vt:lpstr>Wingdings</vt:lpstr>
      <vt:lpstr>Wingdings 3</vt:lpstr>
      <vt:lpstr>Madison</vt:lpstr>
      <vt:lpstr>HP Elite Dragonfly</vt:lpstr>
      <vt:lpstr>Breve Historia de HP</vt:lpstr>
      <vt:lpstr>MATERIALES</vt:lpstr>
      <vt:lpstr>TAMAÑO</vt:lpstr>
      <vt:lpstr>CONECTIVIDAD</vt:lpstr>
      <vt:lpstr>PANTALLAS</vt:lpstr>
      <vt:lpstr>PROCESAMIENTO</vt:lpstr>
      <vt:lpstr>CÁMARAS</vt:lpstr>
      <vt:lpstr>ENERGÍA</vt:lpstr>
      <vt:lpstr>SENSORES</vt:lpstr>
      <vt:lpstr>DEMÁS FEATURES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Elite Dragonfly</dc:title>
  <dc:creator>Luis Lara</dc:creator>
  <cp:lastModifiedBy>Luis Lara</cp:lastModifiedBy>
  <cp:revision>8</cp:revision>
  <dcterms:created xsi:type="dcterms:W3CDTF">2020-10-30T03:12:17Z</dcterms:created>
  <dcterms:modified xsi:type="dcterms:W3CDTF">2020-10-30T12:56:55Z</dcterms:modified>
</cp:coreProperties>
</file>